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1" r:id="rId7"/>
    <p:sldId id="262" r:id="rId8"/>
    <p:sldId id="266" r:id="rId9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0:45:22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24575,'6'1'0,"-1"1"0,0 0 0,0 0 0,1 1 0,-2-1 0,1 1 0,0 0 0,0 1 0,-1-1 0,0 1 0,0 0 0,4 5 0,12 8 0,179 140 0,281 286 0,112 141 0,-440-429 0,-43-41 0,108 110 0,49 46 0,-242-248 0,1-1 0,1-1 0,1-1 0,37 20 0,-63-39 0,0 1 0,-1-1 0,1 0 0,0 1 0,0-1 0,-1 0 0,1 1 0,0-1 0,0 0 0,0 0 0,-1 0 0,1 0 0,0 0 0,0 0 0,0 0 0,0 0 0,0 0 0,-1 0 0,1 0 0,0 0 0,0-1 0,0 1 0,-1 0 0,1-1 0,0 1 0,0 0 0,-1-1 0,1 1 0,0-1 0,1-1 0,-1 0 0,1 0 0,-1 0 0,0 0 0,0 0 0,0 0 0,0 0 0,-1-1 0,1 1 0,-1 0 0,1-3 0,1-13 0,0 0 0,-2-26 0,-1 23 0,1 18 0,5-42 0,-5 45 0,0 0 0,0 0 0,0 0 0,0-1 0,0 1 0,0 0 0,0 0 0,0-1 0,0 1 0,0 0 0,0 0 0,0 0 0,0-1 0,0 1 0,0 0 0,1 0 0,-1 0 0,0 0 0,0-1 0,0 1 0,0 0 0,1 0 0,-1 0 0,0 0 0,0 0 0,0 0 0,0-1 0,1 1 0,-1 0 0,0 0 0,0 0 0,0 0 0,1 0 0,-1 0 0,0 0 0,0 0 0,1 0 0,-1 0 0,0 0 0,0 0 0,0 0 0,1 0 0,-1 0 0,0 0 0,0 0 0,0 0 0,1 1 0,12 20 0,-2 7 0,-2 0 0,0 1 0,-2 0 0,-2 0 0,0 1 0,-2 0 0,-1 0 0,-2-1 0,-5 53 0,5-81 0,-1 1 0,1 0 0,-1 0 0,1 0 0,-1-1 0,1 1 0,-1 0 0,0-1 0,0 1 0,0-1 0,0 1 0,0-1 0,0 1 0,0-1 0,0 0 0,-1 0 0,1 1 0,-1-1 0,1 0 0,-1 0 0,1 0 0,-1 0 0,1-1 0,-1 1 0,0 0 0,1-1 0,-1 1 0,0-1 0,0 0 0,1 1 0,-1-1 0,0 0 0,0 0 0,0 0 0,-3-1 0,-9 0 0,0-1 0,0 0 0,-24-8 0,10 2 0,-1 3 0,-1-3 0,2 0 0,-1-2 0,1-1 0,1-1 0,0-1 0,0-1 0,-34-26 0,22 14 0,-26-20 0,59 42 0,2 0 0,-1-1 0,0 1 0,1-1 0,0 0 0,0 0 0,0-1 0,-5-10 0,8 14 0,1 1 0,-1-1 0,1 0 0,0 0 0,0 0 0,0 0 0,0 0 0,0 0 0,0 0 0,0 1 0,0-1 0,1 0 0,-1 0 0,1 0 0,0 0 0,-1 1 0,1-1 0,0 0 0,0 1 0,0-1 0,0 1 0,0-1 0,1 1 0,-1-1 0,0 1 0,1 0 0,-1 0 0,1-1 0,-1 1 0,3-1 0,7-5 0,-1 1 0,1 0 0,17-6 0,-21 9 0,184-64-1365,-171 60-5461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0:48:10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13340 420 24575,'0'-2'0,"0"0"0,-1 0 0,1 0 0,-1 1 0,1-1 0,-1 0 0,0 0 0,0 1 0,0-1 0,0 0 0,0 1 0,0-1 0,0 1 0,0-1 0,-1 1 0,1 0 0,-1-1 0,1 1 0,-1 0 0,1 0 0,-1 0 0,0 0 0,1 0 0,-3 0 0,-51-17 0,41 15 0,-111-27 0,-190-21 0,-135 15 0,248 22 0,75 6 0,-182 11 0,-121 2 0,1-34 0,-328-1 0,-151 110 0,750-63 0,12-5 0,-1-7 0,-166-16 0,-290-56 0,94 7 0,75 12 0,-81-6 0,355 44 0,-196 14 0,16 33 0,205-18 0,-2-7 0,-213-6 0,-135-33 0,-217-18 0,187 26 0,152 10 0,-291-5 0,619 18 0,0 0 0,0 3 0,-41 13 0,1-1 0,-150 27 0,-136 33 0,289-59 0,0 3 0,-127 61 0,153-57 0,1 1 0,-50 43 0,-32 21 0,111-82 0,-12 10 0,-1-2 0,-1-1 0,-1-2 0,-1 0 0,-44 13 0,67-27 0,1 0 0,-1-1 0,0 0 0,1-1 0,-1 0 0,1 0 0,0 0 0,-11-5 0,-33-3 0,15 8 0,0 2 0,0 2 0,-66 12 0,43-5-1365,45-5-5461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0:48:57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372 24 24575,'0'0'0,"0"0"0,0 0 0,0 0 0,0 0 0,0 0 0,0-1 0,1 1 0,-1 0 0,0 0 0,0 0 0,0 0 0,0 0 0,0-1 0,0 1 0,0 0 0,1 0 0,-1 0 0,0 0 0,0 0 0,0 0 0,0 0 0,1 0 0,-1 0 0,0-1 0,0 1 0,0 0 0,0 0 0,1 0 0,-1 0 0,0 0 0,0 0 0,0 0 0,0 0 0,1 0 0,-1 0 0,0 0 0,0 0 0,0 1 0,0-1 0,1 0 0,-1 0 0,0 0 0,0 0 0,0 0 0,0 0 0,0 0 0,1 0 0,-1 0 0,0 1 0,0-1 0,16 9 0,11 13 0,9 12 0,-1 1 0,-2 2 0,-2 1 0,-1 1 0,-3 2 0,39 73 0,-45-77 0,-17-32 0,1 1 0,-1 1 0,-1-1 0,1 0 0,-1 1 0,0 0 0,0 0 0,-1 0 0,0 0 0,0 0 0,-1 0 0,0 0 0,1 12 0,-3-17 0,0 0 0,0 0 0,0 0 0,0 0 0,0-1 0,0 1 0,0 0 0,-1-1 0,1 1 0,0-1 0,-1 0 0,0 1 0,1-1 0,-1 0 0,0 0 0,1 0 0,-1 0 0,0 0 0,0 0 0,0-1 0,0 1 0,0-1 0,0 1 0,0-1 0,0 0 0,0 1 0,-3-1 0,-65-1 0,54 0 0,-157 1 0,-54-4 0,216 2 0,0-1 0,-1-1 0,2 0 0,-1 0 0,0-1 0,1 0 0,0-1 0,0 0 0,0-1 0,1 0 0,0 0 0,0-1 0,1 0 0,0-1 0,1 1 0,-1-2 0,2 1 0,-1-1 0,1 0 0,1 0 0,-8-20 0,11 19 5,0-1 1,1 0-1,0 0 0,1 1 0,0-1 1,1 0-1,1 0 0,0 1 0,0-1 1,1 1-1,6-18 0,9-15-209,36-65 0,-25 53-816,-19 34-5806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0T10:33:15.4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10,'0'-4,"0"-1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0T10:33:32.5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139 445,'7'2,"0"1,-1-1,1 0,0-1,0 1,0-2,0 1,10-1,2 1,117 7,411 37,-361-19,243 26,-331-51,1-4,111-17,-62 4,641-23,4 39,-609 1,-98 5,0 3,-1 4,139 40,43 8,282 3,-326-70,-69-2,392 18,-35 1,-3-35,-9-65,-222 32,294 4,-5 0,-197 9,-124 18,669-50,-808 68,1-4,106-26,-177 30,499-88,-439 85,0 4,1 4,154 15,39 40,149-10,-121-14,-284-22,-1 1,0 1,60 25,15 4,33-6,2-6,175 7,-260-27,-33-3,-16-2,1 0,0 1,0 0,0 1,-1 0,1 1,-1-1,11 6,-18-1,-15 0,-16 1,0-2,-1-1,0-2,-58 0,87-3,-272 5,-278-9,-370 7,648 23,34-2,187-21,-676 44,531-25,-326 81,401-74,-1-6,-1-5,0-5,-230-6,193-13,-410 6,304 17,-503-32,379-27,-396-26,-414 4,951 44,-289-26,90 28,102 10,261 1,0-4,-88-22,-120-41,-432-95,93 64,104 20,515 83,9 2,0-1,1 1,-1-1,1 0,-1 0,1 0,0 0,-1-1,1 0,0 0,-6-4,10 5,1 1,-1-1,1 0,-1 1,1-1,0 1,-1-1,1 1,0 0,-1-1,1 1,0-1,0 1,-1 0,1 0,0 0,0-1,-1 1,1 0,0 0,0 0,0 0,0 0,1 1,46-5,0 2,66 6,106 20,-172-18,889 191,-493-89,-339-84,2-5,0-4,1-6,1-3,-1-6,135-16,-204 10,-2 0,1 1,-1 2,70 4,276 60,-153-21,-6-3,345 44,-391-71,31 3,10 6,389-14,-437-18,-1-7,295-75,-397 73,-2-3,-2-3,97-56,37-17,-182 94,392-157,-355 148,1 2,0 3,0 1,1 3,109 1,42 18,221 1,-234-25,98-2,-288 14,36 3,-39-3,1 0,0 0,-1 1,1-1,0 0,-1 0,1 1,-1-1,1 0,-1 1,1-1,-1 1,1-1,-1 0,1 1,-1-1,0 1,1-1,-1 1,0-1,1 1,-1 0,0-1,0 1,1-1,-1 1,0 0,0-1,0 1,0 0,0-1,0 1,0-1,0 1,0 0,0-1,0 1,-1 0,1-1,0 1,0-1,0 1,-1-1,1 1,0 0,-1-1,1 1,-1-1,1 0,0 1,-1-1,1 1,-1-1,0 1,-11 12,0 0,0-1,-2-1,1 0,-1-1,-1 0,-24 11,-121 49,54-34,-1-5,-2-5,0-5,-134 10,-456-6,618-24,-267-3,-645-87,-42-64,885 129,-217-64,298 70,-1 2,0 3,-133-6,152 19,0 1,0 3,1 2,-1 2,1 3,-56 19,-162 77,20-8,-294 68,106-37,392-117,0-2,-1-2,-1-2,-66 2,-177-18,118-7,1-8,2-7,-210-67,342 88,-1 1,0 3,0 1,-1 1,-67 3,-182 33,236-24,-334 56,-185 24,567-88,-42 1,44-2,0 1,1 0,-1 0,0-1,0 1,1 0,-1-1,0 1,1 0,-1-1,0 1,1-1,-1 1,1-1,-1 0,1 1,-1-1,1 0,-1 1,1-1,-1 0,1 1,0-1,0 0,-1 0,1 1,0-1,0 0,0 0,0 0,0 1,0-1,0 0,0 0,0 0,0 1,0-1,0 0,1 0,-1 1,0-1,1 0,-1 0,0 1,1-1,-1 0,2 0,16-37,3 2,0 0,34-40,89-94,-87 104,-54 63,0 0,0 0,0 0,0 0,0 1,0 0,1-1,-1 1,1 0,0 1,0-1,-1 1,1-1,0 1,0 0,0 1,0-1,8 1,1 1,0 0,0 1,-1 1,21 7,0 0,1663 380,-1628-377,0-3,1-4,0-2,82-6,17-5,1 7,-1 7,1 8,309 69,392 79,-576-132,587-16,-571-41,568-124,-812 131,-44 12,0 0,45-6,320 4,4 32,-137-5,-83-7,138 6,-240-17,0-3,103-18,52-15,2 10,1 9,444 27,-247 10,447-37,-80 5,-571 25,345 65,-521-68,-25-5,1 0,0-2,-1 0,1-1,0-1,1-1,35-4,-37-3,-9-2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0T10:32:50.9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351 415,'290'21,"-86"-3,-71-12,6 0,161 27,-79-3,1-9,372-14,-536-13,1-2,-2-3,75-23,3 0,480-69,-455 90,308 13,-330 10,-2 6,154 37,-162-25,1-6,2-5,241-1,-320-18,-1-3,54-11,-12 0,718-119,-504 80,-197 39,1 5,126 4,222 31,-433-23,-8 0,1 1,0 0,0 1,25 8,-39-9,-1-1,1 1,0 1,-1-1,0 1,1-1,-1 1,0 1,-1-1,1 0,0 1,-1 0,0 0,0 0,0 0,0 0,-1 1,0-1,0 1,0 0,2 6,1 9,25 110,-30-129,0 1,0 0,1 0,-1 0,0 0,-1 0,1-1,0 1,0 0,-1 0,1 0,-1-1,0 1,0 0,1-1,-1 1,0 0,0-1,0 1,-1-1,1 1,0-1,0 0,-1 0,1 1,-1-1,1 0,-1 0,0-1,1 1,-1 0,0 0,1-1,-1 1,0-1,0 1,0-1,0 0,1 0,-1 0,-3 0,-10 0,-1-1,1 0,0-1,-17-4,17 3,-116-23,-104-16,194 38,1 1,-1 2,-79 9,-3 11,-244 25,302-36,1 2,-107 32,145-35,-59 12,-119 10,25-5,-328 60,395-70,71-11,-63 14,45-2,-559 124,562-132,0-3,-106-4,65-3,-363 21,366-15,1-4,-160-21,78 4,-35-5,-143-6,25 32,-358-6,517-6,1-8,-169-38,294 42,0-1,-74-35,33 12,-34-8,-68-29,159 59,1-1,0-1,1-2,1 0,0-2,-30-35,-3 1,56 53,-1 0,1 0,-1 0,1 0,-1 0,1 0,0 0,0 0,0 0,0 0,1-1,-1 1,0 0,1-1,0 1,0 0,-1-1,1 1,1-1,-1 1,0 0,0-1,1 1,0 0,-1-1,1 1,0 0,0 0,0 0,0 0,1 0,-1 0,0 0,1 0,0 0,2-2,9-10,0 1,1 1,27-19,-27 21,3-3,0 0,1 1,1 1,-1 1,2 1,-1 0,1 2,1 0,-1 1,1 2,0 0,1 0,-1 2,0 1,1 1,-1 1,40 5,198 56,-149-33,-6 3,-61-18,46 9,1-8,0-5,0-3,140-8,-64-12,169-37,-253 39,112-2,60-6,-156 4,145-2,213 38,-245-7,355 37,-523-47,1-3,0-1,63-8,-22 1,139-5,411-29,-395 5,-53 5,437-29,-473 37,51-5,-174 26,1 2,0 1,-1 1,1 1,30 8,60 20,79 18,-161-42,0 1,-1 3,1 1,-2 1,37 20,-34-16,0-3,1 0,59 11,25 8,-98-23,-6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0T10:33:55.3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419 370,'464'11,"-86"-1,25-11,574 26,-584 20,138 39,132 14,-583-91,0-4,0-3,-1-3,1-4,90-20,-132 19,112-26,174-16,526 11,-169 13,-259-8,440-95,278-78,-804 161,1 16,521 18,-421 60,-4 34,-376-70,483 54,-252-39,1350 133,-730-76,-536-49,-306-29,1675 143,-807-104,-752-39,3325 68,-3471-74,202-6,-203 3,-1-2,0-2,0-1,55-20,5-7,2 5,2 4,108-15,299-10,-501 50,54-4,-47-1,-38-2,-160-13,-219 3,324 16,-954-5,353 5,575 0,-207-31,235 24,1 4,-1 3,-82 8,86-2,-493 27,-334 7,779-38,-775 22,-522 117,1088-74,61-9,74-31,-1-9,0-8,-219-21,-588-128,185 10,651 116,0 8,-321 28,-145 35,-2-53,266-27,-404-14,518 38,-298-7,2-46,508 46,-542-80,425 71,-269 9,-275 79,114-8,40-41,-268 26,256 31,-97 11,-16-46,283-25,-763-2,728-21,100 2,290-4,39 5,1 0,0 0,0 0,-1 0,1 0,0 0,0-1,-1 1,1 0,0 0,0 0,0-1,0 1,-1 0,1 0,0 0,0-1,0 1,0 0,0 0,0-1,-1 1,1 0,0 0,0-1,0 1,0 0,0-1,0 1,0 0,0 0,0-1,0 1,0 0,1 0,-1-1,0 1,0 0,0 0,0-1,0 1,0 0,1 0,-1 0,0-1,0 1,0 0,0 0,1 0,-1-1,0 1,0 0,1 0,-1 0,0 0,0 0,1 0,-1 0,0-1,0 1,1 0,-1 0,0 0,0 0,1 0,-1 0,14-5,0 0,0 1,1 0,-1 1,1 1,22-1,-16 1,156-11,342 19,176 67,178 59,521 54,-886-182,-2-40,-147 7,423-4,-1 65,-525-3,-84-6,312-1,198-66,-104 5,-226 19,853-11,-307 26,178-13,-294-25,-698 35,181-37,-180 27,127-10,782-14,-462 31,-527 11,0 1,0-2,0 1,-1-1,1 1,0-2,0 1,-1 0,1-1,6-3,-11 5,0 0,1-1,-1 1,0 0,0 0,0-1,0 1,0 0,0 0,0-1,0 1,0 0,0 0,0-1,0 1,0 0,0-1,0 1,0 0,0 0,0-1,0 1,0 0,0 0,0-1,0 1,-1 0,1 0,0-1,0 1,0 0,0 0,-1 0,1-1,0 1,0 0,0 0,-1 0,1 0,0-1,0 1,-1 0,1 0,0 0,-1 0,1 0,0 0,0 0,-1 0,1 0,0 0,0 0,-1 0,1 0,0 0,-1 0,1 0,0 0,-1 0,-20-4,-1 0,0 1,0 1,-29 1,4 0,-404-9,-316-17,582 11,1-9,-208-54,360 70,-1 1,0 1,0 2,0 2,-45 0,-882 86,-243 10,526-95,-146 5,765 2,-64 15,-16 2,-672 28,733-50,0-4,0-3,0-3,1-4,-101-31,-132-30,-604-65,-324 64,975 64,203 11,43 2,0-1,0-1,0-1,1 0,-28-7,43 9,1 0,-1-1,0 1,0 0,0 0,1 0,-1 0,0 0,0-1,0 1,0 0,1 0,-1 0,0 0,0-1,0 1,0 0,0 0,0 0,1-1,-1 1,0 0,0 0,0-1,0 1,0 0,0 0,0-1,0 1,0 0,0 0,0 0,0-1,0 1,0 0,0 0,0-1,-1 1,1 0,0 0,0 0,0-1,0 1,0 0,-1 0,1 0,0-1,0 1,0 0,0 0,-1 0,1 0,0 0,0 0,0-1,-1 1,1 0,0 0,0 0,-1 0,1 0,0 0,0 0,-1 0,1 0,0 0,0 0,0 0,-1 0,15-6,0 0,0 1,1 1,-1 0,1 1,0 1,15-1,13-3,105-14,158-1,156 19,-268 3,781 30,-346 29,698 43,1581-123,-495 1,-2269 21,1183 41,-322-25,-26 49,-910-59,135 11,0-9,335-27,133-29,-610 39,-40 4,-20 2,-8 2,-861 37,-3-71,656 20,-666-11,797 30,1 3,-142 35,-153 76,-79 30,-11-43,421-98,115-15,-1-4,95-25,-63 13,395-92,122-25,-421 105,2 9,0 8,1 9,0 9,0 8,-1 9,195 44,-280-38,209 33,-311-56,-22 0,-36-1,33 0,-1066-53,622 23,6 37,317 13,227-22,310 8,356 112,66 5,-808-122,-8 0,-29-2,-54 0,-149-3,-259-39,217 22,266 21,-104-3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0T10:34:02.4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0,'303'5,"372"55,-384-14,-256-41,1-2,46-1,-1 0,17 6,1 4,148 39,-149-31,184 14,-31-7,-106-4,255 8,-253-31,167-3,-212-7,37 0,60 17,250 42,-312-37,0-6,211-18,-195 4,767-89,-317 32,-260 34,-325 29,-3 0,1 0,-1 1,27 3,-24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5AA5C-73C3-A7D5-DCFE-03D0C58D8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5A07E5-271C-626E-FE1D-49416F1BA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D0A73D-AC42-B7B9-5AAB-E8F7F74D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E0FA-3F3B-42B4-83F6-26F343EFB794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08725F-78A8-E048-4AF6-C4D3BF9B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0D954A-C9F8-80F6-676A-54C29F96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FA51-5CC6-4131-AA9B-95B49EFC1F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20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AE102C-F750-BA8D-FB8C-36A0F873C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A98E8E8-78BB-C1B3-8BF4-B12099DD1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352076-2E26-5A2C-3DAD-F1DE49D72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E0FA-3F3B-42B4-83F6-26F343EFB794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AECF22-19BD-16A6-7213-1F79D759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92D491-6426-DA1F-E9E9-835B2CA1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FA51-5CC6-4131-AA9B-95B49EFC1F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6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37DCED-04AB-BB36-40F6-50A6B88B6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801E0A-639F-4DA4-9E59-1F97A4BE1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CBBB28-A3F8-C1B0-07DB-24438A52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E0FA-3F3B-42B4-83F6-26F343EFB794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6643F-CD44-420C-916A-AF12CC3F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CC0AA-D242-2D7B-DA69-EB93640F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FA51-5CC6-4131-AA9B-95B49EFC1F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62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BDC28-B0D4-910B-834B-4E927E42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1DD6A0-20CA-92C8-EB62-B5F9AA050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19C073-6105-1B4D-D966-A7C6E36D0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E0FA-3F3B-42B4-83F6-26F343EFB794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FD3F7D-DD7E-96D6-7EBE-5853E4D7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97A5CF-D3F0-754D-76F9-EA3E82DC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FA51-5CC6-4131-AA9B-95B49EFC1F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0DA1E-F16F-23FD-067A-E1878B78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07B9B9-617C-65A2-7AD3-C9A2D66B7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7EE782-30CA-5D07-86D3-819EB08B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E0FA-3F3B-42B4-83F6-26F343EFB794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AF35D4-CCB9-04D4-70C1-CF100476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6A34EF-0C71-B2AE-2ABB-0C95D21C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FA51-5CC6-4131-AA9B-95B49EFC1F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82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B144F-A85A-2460-9A47-E0257EF6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99B894-F8C5-3EA9-DB01-A779FD9F6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2FC711-D534-48E6-6B83-B1A9038CE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6B5CC0-AD70-F739-41F7-6F6D92DC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E0FA-3F3B-42B4-83F6-26F343EFB794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A660F0-9009-BD4A-AD8C-015B1EF4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36C775-09C2-7807-7BDC-23900D31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FA51-5CC6-4131-AA9B-95B49EFC1F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05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F1636-A380-6658-DA36-51D1D180C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1F93E6-75F6-E69C-0D9B-01BCD0466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94E3FD-4E38-08C3-1F88-8D7017B5E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8B67F2-AA37-241C-25E6-28871E8D3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19F2F5-4051-2866-57DD-4CB6DF351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17AABA6-EADE-018D-FCAD-30F244F8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E0FA-3F3B-42B4-83F6-26F343EFB794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0D2D75-8B66-2F4A-4512-476D01E6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CFBDB4-0E07-BA1E-6C45-2DD7DC51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FA51-5CC6-4131-AA9B-95B49EFC1F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82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82A56-DFAC-FE02-3F12-D0674947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787E77-BF90-1A20-AF07-A3A6901F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E0FA-3F3B-42B4-83F6-26F343EFB794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913778-0C11-0A18-F69B-1D918EF3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70A7DD-73DD-226C-31D3-F73BE139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FA51-5CC6-4131-AA9B-95B49EFC1F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82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B63975-DE9B-0C6A-D222-6843BC5A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E0FA-3F3B-42B4-83F6-26F343EFB794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DAF854-0A84-CA37-0E9B-639F38A6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66A1BB-034D-2AD3-6303-A5DCFA5E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FA51-5CC6-4131-AA9B-95B49EFC1F97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C480EC-D8DD-2B83-6C10-53AB6613BF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69427"/>
            <a:ext cx="688109" cy="7109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D25A0ED-8E47-5765-A805-23F0DA86F3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88" y="6279687"/>
            <a:ext cx="814512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8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0DF147-3CDA-A283-C1E5-1B9431C1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6DBA8A-D1B4-92B1-F4CE-09A397D2C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20786B-78D7-95A5-C3F4-B0A85DB52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5434A5-F7FF-8C3D-97E3-99172CC4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E0FA-3F3B-42B4-83F6-26F343EFB794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46B7BE-9A12-C72A-F434-55AFF37D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E3553D-88E9-EFD9-F205-4FCFB2C8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FA51-5CC6-4131-AA9B-95B49EFC1F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69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E18F0C-2BBA-307C-F142-46137C9E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C81E8F-1771-3D53-E1BE-0C9B917DC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4FA273-B4AC-3218-9FE3-0219197C0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CFB863-18A3-602E-8701-BEF7285B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E0FA-3F3B-42B4-83F6-26F343EFB794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6E62A1-7AB8-DD49-30B7-FEC60176F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86EDE1-19FE-5D73-A4ED-2F5F4AFA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FA51-5CC6-4131-AA9B-95B49EFC1F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8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5D2B27-244A-D0C2-A91A-EDC3DB31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542D2F-A65F-30FC-A9C1-D7DF6DB1A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48F11-5BD2-C74B-780F-E891BDF03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7E0FA-3F3B-42B4-83F6-26F343EFB794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4266AA-A663-E97F-4CBB-D7A516E47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CEC1F6-95BD-C12A-B223-FEAB72705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DFA51-5CC6-4131-AA9B-95B49EFC1F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85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ustomXml" Target="../ink/ink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ustomXml" Target="../ink/ink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81696B-25BA-B3F1-1A31-BAA2B6CE6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37" t="10397" r="18601" b="37370"/>
          <a:stretch/>
        </p:blipFill>
        <p:spPr>
          <a:xfrm>
            <a:off x="4206071" y="427324"/>
            <a:ext cx="5385456" cy="234891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13D16FE-6FA1-146B-757F-01EC1656A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79" t="23120" r="35872" b="16697"/>
          <a:stretch/>
        </p:blipFill>
        <p:spPr>
          <a:xfrm>
            <a:off x="2430730" y="3722914"/>
            <a:ext cx="2355532" cy="27077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45492A9-203A-35DA-A7AB-B842FE94BB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58" t="32924" r="37245" b="12518"/>
          <a:stretch/>
        </p:blipFill>
        <p:spPr>
          <a:xfrm>
            <a:off x="7235995" y="3722914"/>
            <a:ext cx="2355532" cy="276999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C53FA00-5DE8-0F06-59F4-46A9AB98D17F}"/>
              </a:ext>
            </a:extLst>
          </p:cNvPr>
          <p:cNvSpPr txBox="1"/>
          <p:nvPr/>
        </p:nvSpPr>
        <p:spPr>
          <a:xfrm>
            <a:off x="1387493" y="427324"/>
            <a:ext cx="24259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 – sur le site / www.ffkarate.fr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04640D7C-20B7-454C-F2E8-DACD55486898}"/>
                  </a:ext>
                </a:extLst>
              </p14:cNvPr>
              <p14:cNvContentPartPr/>
              <p14:nvPr/>
            </p14:nvContentPartPr>
            <p14:xfrm>
              <a:off x="7331800" y="1618867"/>
              <a:ext cx="857880" cy="845280"/>
            </p14:xfrm>
          </p:contentPart>
        </mc:Choice>
        <mc:Fallback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04640D7C-20B7-454C-F2E8-DACD554868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2800" y="1610227"/>
                <a:ext cx="875520" cy="8629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7E8632AD-BD8E-FEEF-984C-6AEAA2137A45}"/>
              </a:ext>
            </a:extLst>
          </p:cNvPr>
          <p:cNvSpPr txBox="1"/>
          <p:nvPr/>
        </p:nvSpPr>
        <p:spPr>
          <a:xfrm>
            <a:off x="434429" y="3429000"/>
            <a:ext cx="2004969" cy="19082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 – Le numéro de licence doit être intégralement saisi </a:t>
            </a:r>
            <a:r>
              <a:rPr lang="fr-FR" b="1" u="sng" dirty="0"/>
              <a:t>sans espace</a:t>
            </a:r>
            <a:r>
              <a:rPr lang="fr-FR" dirty="0"/>
              <a:t> par exemple</a:t>
            </a:r>
          </a:p>
          <a:p>
            <a:r>
              <a:rPr lang="fr-FR" sz="2800" b="1" u="sng" dirty="0"/>
              <a:t>12345678A</a:t>
            </a:r>
            <a:endParaRPr lang="fr-FR" b="1" u="sng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F34866C3-E9D0-CAA8-E218-169157AB3282}"/>
                  </a:ext>
                </a:extLst>
              </p14:cNvPr>
              <p14:cNvContentPartPr/>
              <p14:nvPr/>
            </p14:nvContentPartPr>
            <p14:xfrm>
              <a:off x="3284320" y="377227"/>
              <a:ext cx="4802760" cy="239040"/>
            </p14:xfrm>
          </p:contentPart>
        </mc:Choice>
        <mc:Fallback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F34866C3-E9D0-CAA8-E218-169157AB32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5320" y="368227"/>
                <a:ext cx="48204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0574B80F-ADD8-C5ED-5CE5-1511F4E87133}"/>
                  </a:ext>
                </a:extLst>
              </p14:cNvPr>
              <p14:cNvContentPartPr/>
              <p14:nvPr/>
            </p14:nvContentPartPr>
            <p14:xfrm>
              <a:off x="7911040" y="376867"/>
              <a:ext cx="266400" cy="203760"/>
            </p14:xfrm>
          </p:contentPart>
        </mc:Choice>
        <mc:Fallback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0574B80F-ADD8-C5ED-5CE5-1511F4E871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02040" y="367867"/>
                <a:ext cx="284040" cy="2214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B143404D-89DC-838A-E9BE-12F9D7733534}"/>
              </a:ext>
            </a:extLst>
          </p:cNvPr>
          <p:cNvSpPr txBox="1"/>
          <p:nvPr/>
        </p:nvSpPr>
        <p:spPr>
          <a:xfrm>
            <a:off x="5685700" y="3791824"/>
            <a:ext cx="155029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Si vous choisissez « mot de passe oublié»</a:t>
            </a:r>
          </a:p>
        </p:txBody>
      </p:sp>
    </p:spTree>
    <p:extLst>
      <p:ext uri="{BB962C8B-B14F-4D97-AF65-F5344CB8AC3E}">
        <p14:creationId xmlns:p14="http://schemas.microsoft.com/office/powerpoint/2010/main" val="133456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6CB91BA-434B-2650-E062-2AF282A90998}"/>
              </a:ext>
            </a:extLst>
          </p:cNvPr>
          <p:cNvSpPr txBox="1"/>
          <p:nvPr/>
        </p:nvSpPr>
        <p:spPr>
          <a:xfrm>
            <a:off x="639659" y="951637"/>
            <a:ext cx="74808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effectLst/>
                <a:latin typeface="Arial" panose="020B0604020202020204" pitchFamily="34" charset="0"/>
              </a:rPr>
              <a:t>8 caractères minimum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 une majuscule minimum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 une minuscule minimum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 un chiffre minimum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 un caractère spécial minimum (par exemple : % , ; : ! * - / ?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FF7B69-C5A1-20EF-804D-E36940762FFC}"/>
              </a:ext>
            </a:extLst>
          </p:cNvPr>
          <p:cNvSpPr txBox="1"/>
          <p:nvPr/>
        </p:nvSpPr>
        <p:spPr>
          <a:xfrm>
            <a:off x="755009" y="461394"/>
            <a:ext cx="962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REGLES DE CONSTRUCTION D’UN MOT DE PASSE </a:t>
            </a:r>
            <a:r>
              <a:rPr lang="fr-FR" dirty="0"/>
              <a:t>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86C550-E8FE-A92C-824A-76F5B3BC1F0A}"/>
              </a:ext>
            </a:extLst>
          </p:cNvPr>
          <p:cNvSpPr txBox="1"/>
          <p:nvPr/>
        </p:nvSpPr>
        <p:spPr>
          <a:xfrm>
            <a:off x="5566095" y="3556474"/>
            <a:ext cx="5227041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	Astuce pour créer le mot de passe :</a:t>
            </a:r>
          </a:p>
          <a:p>
            <a:r>
              <a:rPr lang="fr-FR" sz="2000" dirty="0"/>
              <a:t>	Commencez par le prénom de votre animal préféré : </a:t>
            </a:r>
            <a:r>
              <a:rPr lang="fr-FR" sz="2000" b="1" dirty="0"/>
              <a:t>Milou</a:t>
            </a:r>
            <a:endParaRPr lang="fr-FR" sz="2000" dirty="0"/>
          </a:p>
          <a:p>
            <a:r>
              <a:rPr lang="fr-FR" sz="2000" dirty="0"/>
              <a:t>Continuez par votre numéro de licence, sans espace : </a:t>
            </a:r>
            <a:r>
              <a:rPr lang="fr-FR" sz="2000" b="1" dirty="0"/>
              <a:t>12345678A</a:t>
            </a:r>
          </a:p>
          <a:p>
            <a:r>
              <a:rPr lang="fr-FR" sz="2000" dirty="0"/>
              <a:t>Ajoutez un caractère spécial : </a:t>
            </a:r>
            <a:r>
              <a:rPr lang="fr-FR" sz="2000" b="1" dirty="0"/>
              <a:t>!</a:t>
            </a:r>
            <a:endParaRPr lang="fr-FR" sz="2000" dirty="0"/>
          </a:p>
          <a:p>
            <a:r>
              <a:rPr lang="fr-FR" sz="2000" dirty="0"/>
              <a:t>Vous obtenez :</a:t>
            </a:r>
          </a:p>
          <a:p>
            <a:pPr algn="ctr"/>
            <a:r>
              <a:rPr lang="fr-FR" sz="2000" b="1" dirty="0"/>
              <a:t>Milou12345678A!</a:t>
            </a:r>
          </a:p>
        </p:txBody>
      </p:sp>
      <p:pic>
        <p:nvPicPr>
          <p:cNvPr id="9" name="Image 8" descr="Handy avec pouce levé">
            <a:extLst>
              <a:ext uri="{FF2B5EF4-FFF2-40B4-BE49-F238E27FC236}">
                <a16:creationId xmlns:a16="http://schemas.microsoft.com/office/drawing/2014/main" id="{A272C089-DC1B-2D86-4CEC-3B9019605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95" y="3301526"/>
            <a:ext cx="778778" cy="7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1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B7FEF79-88A4-B953-83EB-3220BB25C823}"/>
              </a:ext>
            </a:extLst>
          </p:cNvPr>
          <p:cNvSpPr txBox="1"/>
          <p:nvPr/>
        </p:nvSpPr>
        <p:spPr>
          <a:xfrm>
            <a:off x="339134" y="32496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effectLst/>
                <a:latin typeface="Arial" panose="020B0604020202020204" pitchFamily="34" charset="0"/>
              </a:rPr>
              <a:t>VOUS VOUS CONNECTEZ POUR LA 1ERE FOIS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973B29-8B91-DAE2-A9E2-3E6D14216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13" t="17959" r="15051" b="8163"/>
          <a:stretch/>
        </p:blipFill>
        <p:spPr>
          <a:xfrm>
            <a:off x="2136710" y="1231640"/>
            <a:ext cx="8294914" cy="50665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514256E9-C1F0-1D04-F61E-26BAC7BC40E1}"/>
                  </a:ext>
                </a:extLst>
              </p14:cNvPr>
              <p14:cNvContentPartPr/>
              <p14:nvPr/>
            </p14:nvContentPartPr>
            <p14:xfrm>
              <a:off x="704560" y="474427"/>
              <a:ext cx="360" cy="360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514256E9-C1F0-1D04-F61E-26BAC7BC40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560" y="366787"/>
                <a:ext cx="1080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408E8363-4175-F5E1-0758-E88C19AEF624}"/>
                  </a:ext>
                </a:extLst>
              </p14:cNvPr>
              <p14:cNvContentPartPr/>
              <p14:nvPr/>
            </p14:nvContentPartPr>
            <p14:xfrm>
              <a:off x="385960" y="317827"/>
              <a:ext cx="5111280" cy="309960"/>
            </p14:xfrm>
          </p:contentPart>
        </mc:Choice>
        <mc:Fallback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408E8363-4175-F5E1-0758-E88C19AEF6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320" y="210187"/>
                <a:ext cx="5218920" cy="5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218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FCFD966-364E-49F2-D9A4-18417C6A7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4" t="17870" r="14390" b="32125"/>
          <a:stretch/>
        </p:blipFill>
        <p:spPr>
          <a:xfrm>
            <a:off x="214604" y="0"/>
            <a:ext cx="8061649" cy="32097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ABF40C-E245-EED7-53AF-39C16880B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96" t="23402" r="15893" b="15917"/>
          <a:stretch/>
        </p:blipFill>
        <p:spPr>
          <a:xfrm>
            <a:off x="3554963" y="2295331"/>
            <a:ext cx="8145625" cy="41614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21AE8C77-66A6-FE62-7B55-42C594873134}"/>
                  </a:ext>
                </a:extLst>
              </p14:cNvPr>
              <p14:cNvContentPartPr/>
              <p14:nvPr/>
            </p14:nvContentPartPr>
            <p14:xfrm>
              <a:off x="7398400" y="3877147"/>
              <a:ext cx="2900520" cy="35856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21AE8C77-66A6-FE62-7B55-42C5948731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4400" y="3769507"/>
                <a:ext cx="3008160" cy="5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924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63E17CB-8AA0-A97F-182C-57E8BE829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6" t="14286" r="11608" b="18911"/>
          <a:stretch/>
        </p:blipFill>
        <p:spPr>
          <a:xfrm>
            <a:off x="2080727" y="979714"/>
            <a:ext cx="8696130" cy="45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3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FBCE8E2-9CEC-F230-DBAC-A2491BE70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4" t="14801" r="11170" b="4709"/>
          <a:stretch/>
        </p:blipFill>
        <p:spPr>
          <a:xfrm>
            <a:off x="1870745" y="1015068"/>
            <a:ext cx="8959442" cy="55199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6818F5FB-52E8-4CA4-9FC2-FAC8C82A46EF}"/>
                  </a:ext>
                </a:extLst>
              </p14:cNvPr>
              <p14:cNvContentPartPr/>
              <p14:nvPr/>
            </p14:nvContentPartPr>
            <p14:xfrm>
              <a:off x="1971400" y="1091467"/>
              <a:ext cx="8449560" cy="42732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6818F5FB-52E8-4CA4-9FC2-FAC8C82A46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7400" y="983467"/>
                <a:ext cx="855720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0CD2603A-B3B6-9B17-C1EC-255A66E282B8}"/>
                  </a:ext>
                </a:extLst>
              </p14:cNvPr>
              <p14:cNvContentPartPr/>
              <p14:nvPr/>
            </p14:nvContentPartPr>
            <p14:xfrm>
              <a:off x="6199240" y="1652347"/>
              <a:ext cx="2605680" cy="137160"/>
            </p14:xfrm>
          </p:contentPart>
        </mc:Choice>
        <mc:Fallback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0CD2603A-B3B6-9B17-C1EC-255A66E282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5240" y="1544347"/>
                <a:ext cx="2713320" cy="3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874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0C6D98-B54D-195B-E9A6-09AF8FA2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 t="17859" r="15092" b="4098"/>
          <a:stretch/>
        </p:blipFill>
        <p:spPr>
          <a:xfrm>
            <a:off x="2072081" y="1224792"/>
            <a:ext cx="8279934" cy="53521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C53BEC-60E3-BFE2-6C91-18047039BB7A}"/>
              </a:ext>
            </a:extLst>
          </p:cNvPr>
          <p:cNvSpPr txBox="1"/>
          <p:nvPr/>
        </p:nvSpPr>
        <p:spPr>
          <a:xfrm>
            <a:off x="10008066" y="3355596"/>
            <a:ext cx="1568741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Voir la procédure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page 3</a:t>
            </a:r>
          </a:p>
        </p:txBody>
      </p:sp>
      <p:pic>
        <p:nvPicPr>
          <p:cNvPr id="5" name="Image 4" descr="Handy avec pouce levé">
            <a:extLst>
              <a:ext uri="{FF2B5EF4-FFF2-40B4-BE49-F238E27FC236}">
                <a16:creationId xmlns:a16="http://schemas.microsoft.com/office/drawing/2014/main" id="{6B6441F1-EEE2-3E03-01F0-A33090E39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29" y="3808481"/>
            <a:ext cx="778778" cy="7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6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88D75BC-9D59-3956-2B70-F30108FD9A4D}"/>
              </a:ext>
            </a:extLst>
          </p:cNvPr>
          <p:cNvSpPr txBox="1"/>
          <p:nvPr/>
        </p:nvSpPr>
        <p:spPr>
          <a:xfrm>
            <a:off x="209725" y="176169"/>
            <a:ext cx="11820088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effectLst/>
                <a:latin typeface="Arial" panose="020B0604020202020204" pitchFamily="34" charset="0"/>
              </a:rPr>
              <a:t>	Le système vous adresse alors automatiquement le mail suivant : « Le mot de passe de votre compte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>
                <a:effectLst/>
                <a:latin typeface="Arial" panose="020B0604020202020204" pitchFamily="34" charset="0"/>
              </a:rPr>
              <a:t>utilisateur a été modifié. Si vous n’êtes pas à l’initiative de ce changement, veuillez contacter la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fédération ».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Si la procédure ne fonctionne pas, veuillez prendre contact avec le service des licences de la </a:t>
            </a:r>
            <a:r>
              <a:rPr lang="fr-FR" dirty="0">
                <a:latin typeface="Arial" panose="020B0604020202020204" pitchFamily="34" charset="0"/>
              </a:rPr>
              <a:t>FFK</a:t>
            </a:r>
            <a:br>
              <a:rPr lang="fr-FR" dirty="0">
                <a:latin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</a:rPr>
              <a:t>- Par mail : licences@ffkarate.fr</a:t>
            </a:r>
            <a:br>
              <a:rPr lang="fr-FR" dirty="0"/>
            </a:br>
            <a:r>
              <a:rPr lang="fr-FR" dirty="0">
                <a:latin typeface="Arial" panose="020B0604020202020204" pitchFamily="34" charset="0"/>
              </a:rPr>
              <a:t>- Par téléphone : du lundi au vendredi de 09h30 à 12h30 au 01.41.17.44.46</a:t>
            </a:r>
            <a:br>
              <a:rPr lang="fr-FR" dirty="0"/>
            </a:br>
            <a:r>
              <a:rPr lang="fr-FR" dirty="0">
                <a:latin typeface="Arial" panose="020B0604020202020204" pitchFamily="34" charset="0"/>
              </a:rPr>
              <a:t>- L'après-midi sur demande de RDV téléphonique par mail </a:t>
            </a:r>
          </a:p>
          <a:p>
            <a:endParaRPr lang="fr-FR" dirty="0">
              <a:latin typeface="Arial" panose="020B0604020202020204" pitchFamily="34" charset="0"/>
            </a:endParaRPr>
          </a:p>
          <a:p>
            <a:r>
              <a:rPr lang="fr-FR" b="1" dirty="0">
                <a:effectLst/>
                <a:latin typeface="Arial" panose="020B0604020202020204" pitchFamily="34" charset="0"/>
              </a:rPr>
              <a:t>REGLES DE CONFIDENTIALITE DU RGPD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Afin de respecter certaines règles de confidentialité, l’attention de tout utilisateur de la Base de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données de la FFK est attirée sur les points suivants :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 L’adresse mail et les données d’un licencié à la FFK sont personnelles. Toute utilisation par une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autre personne est passible de plainte par le licencié avec les conséquences de droit pour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l’utilisateur abusif,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 Tout licencié peut accéder à ses données propres par le biais de l’espace licencié, et les faire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corriger si besoin,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 Droit à l’oubli : Pour les utilisateurs qui ne sont plus licenciés et qui souhaitent être supprimés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de la base de données, il leur faut envoyer une demande par courrier à la FFK. L’utilisateur sera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alors définitivement supprimé de la base de données sans possibilité de retour,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 Aucune donnée personnelle de la base de données et aucune extraction n’est transmise à des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tiers. Tout utilisateur ayant des accès qui transgresserait cette règle, pourrait -être soumis à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une plainte de la part de la FFK avec les conséquences de droit y afférentes.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82584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436</Words>
  <Application>Microsoft Office PowerPoint</Application>
  <PresentationFormat>Grand écran</PresentationFormat>
  <Paragraphs>20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 .</dc:creator>
  <cp:lastModifiedBy>Chantal .</cp:lastModifiedBy>
  <cp:revision>6</cp:revision>
  <cp:lastPrinted>2022-08-20T10:52:57Z</cp:lastPrinted>
  <dcterms:created xsi:type="dcterms:W3CDTF">2022-08-20T08:11:00Z</dcterms:created>
  <dcterms:modified xsi:type="dcterms:W3CDTF">2022-08-20T10:58:36Z</dcterms:modified>
</cp:coreProperties>
</file>