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8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CBA4D6-9989-B8DC-05A7-0206D7BD4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FF3AA3-5238-C62E-1C9F-99CB92AF9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7E147C-2E97-0C82-438B-18AFA8B5C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324009-8FA5-C1F1-654E-EFFD068D4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9EDA67-9529-2E48-C647-8D95A810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83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BED57-CD16-9452-9F72-0E2B3BA4A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5B888F-31AB-193D-C65D-0954F81A9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EC3895-59B5-C690-48E3-7D116F216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45E4A3-0C80-56AD-30F4-5E0DDCE75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499F43-A7F1-6270-1696-7462A7D36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13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5C82747-D6C0-FBC9-6664-55228747E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F527C3-E098-5834-4856-DDB8031C8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606885-636A-14CE-4E23-8C4692396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F92BBA-B178-79EC-832F-6FB2FE3A8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DF6E1A-2A4C-5354-6360-E8380284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46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925120-28A0-0FE8-68F7-6F4BFBE3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2EC553-8865-13A0-135A-4E6FA253C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09E3E2-75CA-531B-5438-338EA7E8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0C34BF-A427-5D15-17FC-54411B99D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9D3615-25F7-CADE-3C48-BAC95DFA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49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EFF44-7695-9AC4-8CED-D3E03BBB7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FD6B26-1003-AFD8-17A1-0EF5EA9A2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149E5F-00EF-4527-9B61-B1AF3761B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F1F5B7-3EDE-15CF-B1DF-DF5597144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915397-3AFC-7D3E-FFB2-0FB25F40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90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480030-629E-5B63-1322-57355F9A3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97C5A-7B75-565E-9331-7EAAA571F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F93753-B21F-A5E6-2CFE-031909D2C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735A85-E7B6-28F3-6FF4-2868616B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39E064-D357-0AC5-5E3A-AD373552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B1327C-DC27-4E35-BBA1-48A41F6C5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99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9F2B67-0264-8754-004A-CFDE69A82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3EF093-63A3-F6A4-6B62-CC693797C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2EE81-D643-BAA9-5A46-EF41EBDED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00367A9-AF7C-75EA-738F-3DEAD2690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E7FB0A3-1179-033F-FFD4-754C7D1A1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B81787-7AFA-A599-47C4-E64370E3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9482B2B-E458-4EC2-3B1F-734E58C6E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E206AE-DC77-2C71-977E-2CD75309B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11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97AB7-EF0D-DAF1-DA40-EC813FAC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4EA775E-D40D-B2B7-F35E-0C14B58A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7ECD398-9BE9-96DB-87D6-0B21FC3D2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044513-9C75-7F3E-AF2B-D3D994CC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1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3F410C-B864-0F9E-578E-1136D1F3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5DA2A7-9A99-EB93-9B44-210807312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419485-F87A-2F4A-7C96-B9C56B26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57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48FC2-B0EC-2696-32FB-BF68E747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EE8BED-5DA8-F2A9-F85B-39FD07573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708396E-99FE-8F12-4B7A-6791B5D2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34F4A8-7763-36FA-69FA-B57679F2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705EAC-02F9-D4CE-30D4-C596D97C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FC4D4B-9054-9799-86D1-EBE3B7FAC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95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C99E6B-04BD-8E7E-B2EE-3B95E472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AC3B55-B13E-6BDC-299D-CFA45B4421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280F22-7B58-0DFE-E4B7-520C702A3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B6834B-4B7F-35A6-1D04-7EAADA365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D2E5C5-1A5A-B268-3DE1-4023E5BC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DF1634-4860-DE0B-3371-E9C9BC819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2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76E178-758A-9A11-8B82-4BF52D17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6FEB41-3FFC-6746-C94D-5DDB10579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CB08F0-7BBC-69B6-0AD0-C2DE081F0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FC1C0-6AC8-488D-B27C-4E40EF378BE2}" type="datetimeFigureOut">
              <a:rPr lang="fr-FR" smtClean="0"/>
              <a:t>08/07/2026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789564-A073-9354-2193-573B1359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0E35E4-156E-6F25-5E02-D907901E8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8406E-A86F-4322-9547-5EEA4D0499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37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21CB5E3D-4882-9555-D47B-CED9C9E17F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297" t="12734" r="19270" b="11161"/>
          <a:stretch>
            <a:fillRect/>
          </a:stretch>
        </p:blipFill>
        <p:spPr>
          <a:xfrm>
            <a:off x="801384" y="-164495"/>
            <a:ext cx="11390616" cy="7305034"/>
          </a:xfrm>
          <a:prstGeom prst="rect">
            <a:avLst/>
          </a:prstGeom>
        </p:spPr>
      </p:pic>
      <p:pic>
        <p:nvPicPr>
          <p:cNvPr id="10" name="Image 9" descr="Une image contenant Police, Graphique, texte, logo&#10;&#10;Le contenu généré par l’IA peut être incorrect.">
            <a:extLst>
              <a:ext uri="{FF2B5EF4-FFF2-40B4-BE49-F238E27FC236}">
                <a16:creationId xmlns:a16="http://schemas.microsoft.com/office/drawing/2014/main" id="{ABCD6F5D-8558-DBAC-4F99-7DB73C9EC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078"/>
            <a:ext cx="1736333" cy="921221"/>
          </a:xfrm>
          <a:prstGeom prst="rect">
            <a:avLst/>
          </a:prstGeom>
        </p:spPr>
      </p:pic>
      <p:pic>
        <p:nvPicPr>
          <p:cNvPr id="15" name="Image 14" descr="Une image contenant motif, carré, Symétrie, art&#10;&#10;Le contenu généré par l’IA peut être incorrect.">
            <a:extLst>
              <a:ext uri="{FF2B5EF4-FFF2-40B4-BE49-F238E27FC236}">
                <a16:creationId xmlns:a16="http://schemas.microsoft.com/office/drawing/2014/main" id="{B1885D87-0E0D-C3C9-370E-7627405F8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55" y="5373922"/>
            <a:ext cx="1021422" cy="102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260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Yves .</dc:creator>
  <cp:lastModifiedBy>Pierre Yves .</cp:lastModifiedBy>
  <cp:revision>1</cp:revision>
  <dcterms:created xsi:type="dcterms:W3CDTF">2026-07-08T20:10:41Z</dcterms:created>
  <dcterms:modified xsi:type="dcterms:W3CDTF">2026-07-08T20:33:09Z</dcterms:modified>
</cp:coreProperties>
</file>